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504" y="-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7/27/2016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683171" y="5367689"/>
            <a:ext cx="8825658" cy="861420"/>
          </a:xfrm>
        </p:spPr>
        <p:txBody>
          <a:bodyPr>
            <a:normAutofit/>
          </a:bodyPr>
          <a:lstStyle/>
          <a:p>
            <a:r>
              <a:rPr lang="it-IT" dirty="0" smtClean="0"/>
              <a:t>A cura di </a:t>
            </a:r>
          </a:p>
          <a:p>
            <a:r>
              <a:rPr lang="it-IT" sz="1300" dirty="0" smtClean="0"/>
              <a:t>Riccardo </a:t>
            </a:r>
            <a:r>
              <a:rPr lang="it-IT" sz="1300" dirty="0" err="1" smtClean="0"/>
              <a:t>previtali</a:t>
            </a:r>
            <a:r>
              <a:rPr lang="it-IT" sz="1300" dirty="0" smtClean="0"/>
              <a:t>, </a:t>
            </a:r>
            <a:r>
              <a:rPr lang="it-IT" sz="1300" dirty="0" err="1" smtClean="0"/>
              <a:t>yatin</a:t>
            </a:r>
            <a:r>
              <a:rPr lang="it-IT" sz="1300" dirty="0" smtClean="0"/>
              <a:t> </a:t>
            </a:r>
            <a:r>
              <a:rPr lang="it-IT" sz="1300" dirty="0" err="1" smtClean="0"/>
              <a:t>bhutani</a:t>
            </a:r>
            <a:r>
              <a:rPr lang="it-IT" sz="1300" dirty="0" smtClean="0"/>
              <a:t>, </a:t>
            </a:r>
            <a:r>
              <a:rPr lang="it-IT" sz="1300" dirty="0" err="1" smtClean="0"/>
              <a:t>federico</a:t>
            </a:r>
            <a:r>
              <a:rPr lang="it-IT" sz="1300" dirty="0" smtClean="0"/>
              <a:t> avarino, </a:t>
            </a:r>
            <a:r>
              <a:rPr lang="it-IT" sz="1300" dirty="0" err="1" smtClean="0"/>
              <a:t>cristian</a:t>
            </a:r>
            <a:r>
              <a:rPr lang="it-IT" sz="1300" dirty="0" smtClean="0"/>
              <a:t> </a:t>
            </a:r>
            <a:r>
              <a:rPr lang="it-IT" sz="1300" dirty="0" err="1" smtClean="0"/>
              <a:t>santangelo</a:t>
            </a:r>
            <a:r>
              <a:rPr lang="it-IT" sz="1300" dirty="0" smtClean="0"/>
              <a:t>, </a:t>
            </a:r>
            <a:r>
              <a:rPr lang="it-IT" sz="1300" dirty="0" err="1" smtClean="0"/>
              <a:t>umeer</a:t>
            </a:r>
            <a:r>
              <a:rPr lang="it-IT" sz="1300" dirty="0" smtClean="0"/>
              <a:t> </a:t>
            </a:r>
            <a:r>
              <a:rPr lang="it-IT" sz="1300" dirty="0" err="1" smtClean="0"/>
              <a:t>mohammad</a:t>
            </a:r>
            <a:endParaRPr lang="it-IT" sz="13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656" y="503231"/>
            <a:ext cx="7122687" cy="514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9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Struttura Client</a:t>
            </a:r>
            <a:endParaRPr lang="it-IT" dirty="0"/>
          </a:p>
        </p:txBody>
      </p:sp>
      <p:sp>
        <p:nvSpPr>
          <p:cNvPr id="4" name="Ovale 3"/>
          <p:cNvSpPr/>
          <p:nvPr/>
        </p:nvSpPr>
        <p:spPr>
          <a:xfrm>
            <a:off x="1688099" y="2324916"/>
            <a:ext cx="1342663" cy="11343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PageOne</a:t>
            </a:r>
            <a:endParaRPr lang="it-IT" dirty="0"/>
          </a:p>
        </p:txBody>
      </p:sp>
      <p:sp>
        <p:nvSpPr>
          <p:cNvPr id="5" name="Ovale 4"/>
          <p:cNvSpPr/>
          <p:nvPr/>
        </p:nvSpPr>
        <p:spPr>
          <a:xfrm>
            <a:off x="3473913" y="2330703"/>
            <a:ext cx="1226917" cy="112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PageTwo</a:t>
            </a:r>
            <a:endParaRPr lang="it-IT" dirty="0"/>
          </a:p>
        </p:txBody>
      </p:sp>
      <p:sp>
        <p:nvSpPr>
          <p:cNvPr id="6" name="Ovale 5"/>
          <p:cNvSpPr/>
          <p:nvPr/>
        </p:nvSpPr>
        <p:spPr>
          <a:xfrm>
            <a:off x="5143981" y="2324916"/>
            <a:ext cx="1342663" cy="1134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Page</a:t>
            </a:r>
          </a:p>
          <a:p>
            <a:pPr algn="ctr"/>
            <a:r>
              <a:rPr lang="it-IT" dirty="0" smtClean="0"/>
              <a:t>Three</a:t>
            </a:r>
            <a:endParaRPr lang="it-IT" dirty="0"/>
          </a:p>
        </p:txBody>
      </p:sp>
      <p:sp>
        <p:nvSpPr>
          <p:cNvPr id="7" name="Ovale 6"/>
          <p:cNvSpPr/>
          <p:nvPr/>
        </p:nvSpPr>
        <p:spPr>
          <a:xfrm>
            <a:off x="6929795" y="2324916"/>
            <a:ext cx="1342663" cy="11343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Page</a:t>
            </a:r>
          </a:p>
          <a:p>
            <a:pPr algn="ctr"/>
            <a:r>
              <a:rPr lang="it-IT" dirty="0" err="1" smtClean="0"/>
              <a:t>Four</a:t>
            </a:r>
            <a:endParaRPr lang="it-IT" dirty="0"/>
          </a:p>
        </p:txBody>
      </p:sp>
      <p:sp>
        <p:nvSpPr>
          <p:cNvPr id="8" name="Ovale 7"/>
          <p:cNvSpPr/>
          <p:nvPr/>
        </p:nvSpPr>
        <p:spPr>
          <a:xfrm>
            <a:off x="8715610" y="2324916"/>
            <a:ext cx="1342663" cy="1134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Page</a:t>
            </a:r>
          </a:p>
          <a:p>
            <a:pPr algn="ctr"/>
            <a:r>
              <a:rPr lang="it-IT" dirty="0" err="1" smtClean="0"/>
              <a:t>Five</a:t>
            </a:r>
            <a:endParaRPr lang="it-IT" dirty="0"/>
          </a:p>
        </p:txBody>
      </p:sp>
      <p:sp>
        <p:nvSpPr>
          <p:cNvPr id="10" name="Rettangolo arrotondato 9"/>
          <p:cNvSpPr/>
          <p:nvPr/>
        </p:nvSpPr>
        <p:spPr>
          <a:xfrm>
            <a:off x="4359798" y="4271058"/>
            <a:ext cx="3472405" cy="1250066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Controller </a:t>
            </a:r>
            <a:r>
              <a:rPr lang="it-IT" dirty="0" err="1" smtClean="0"/>
              <a:t>Customer</a:t>
            </a:r>
            <a:endParaRPr lang="it-IT" dirty="0"/>
          </a:p>
        </p:txBody>
      </p:sp>
      <p:cxnSp>
        <p:nvCxnSpPr>
          <p:cNvPr id="12" name="Connettore 7 11"/>
          <p:cNvCxnSpPr/>
          <p:nvPr/>
        </p:nvCxnSpPr>
        <p:spPr>
          <a:xfrm>
            <a:off x="699427" y="2741279"/>
            <a:ext cx="988672" cy="301593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 flipV="1">
            <a:off x="3030762" y="2892075"/>
            <a:ext cx="44315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Connettore 7 15"/>
          <p:cNvCxnSpPr/>
          <p:nvPr/>
        </p:nvCxnSpPr>
        <p:spPr>
          <a:xfrm>
            <a:off x="4700830" y="2892075"/>
            <a:ext cx="443151" cy="1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Connettore 2 19"/>
          <p:cNvCxnSpPr/>
          <p:nvPr/>
        </p:nvCxnSpPr>
        <p:spPr>
          <a:xfrm>
            <a:off x="6486644" y="2892075"/>
            <a:ext cx="4431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Connettore 2 21"/>
          <p:cNvCxnSpPr/>
          <p:nvPr/>
        </p:nvCxnSpPr>
        <p:spPr>
          <a:xfrm>
            <a:off x="8272458" y="2892075"/>
            <a:ext cx="4431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Connettore 7 29"/>
          <p:cNvCxnSpPr>
            <a:stCxn id="4" idx="4"/>
            <a:endCxn id="10" idx="1"/>
          </p:cNvCxnSpPr>
          <p:nvPr/>
        </p:nvCxnSpPr>
        <p:spPr>
          <a:xfrm rot="16200000" flipH="1">
            <a:off x="2641186" y="3177479"/>
            <a:ext cx="1436856" cy="2000367"/>
          </a:xfrm>
          <a:prstGeom prst="curved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Connettore 7 31"/>
          <p:cNvCxnSpPr>
            <a:stCxn id="5" idx="4"/>
          </p:cNvCxnSpPr>
          <p:nvPr/>
        </p:nvCxnSpPr>
        <p:spPr>
          <a:xfrm rot="16200000" flipH="1">
            <a:off x="3844797" y="3696022"/>
            <a:ext cx="870428" cy="385278"/>
          </a:xfrm>
          <a:prstGeom prst="curvedConnector3">
            <a:avLst>
              <a:gd name="adj1" fmla="val 50000"/>
            </a:avLst>
          </a:prstGeom>
          <a:ln w="381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Connettore 7 33"/>
          <p:cNvCxnSpPr>
            <a:endCxn id="10" idx="0"/>
          </p:cNvCxnSpPr>
          <p:nvPr/>
        </p:nvCxnSpPr>
        <p:spPr>
          <a:xfrm rot="16200000" flipH="1">
            <a:off x="5541119" y="3716175"/>
            <a:ext cx="862997" cy="246767"/>
          </a:xfrm>
          <a:prstGeom prst="curvedConnector3">
            <a:avLst>
              <a:gd name="adj1" fmla="val 50000"/>
            </a:avLst>
          </a:prstGeom>
          <a:ln w="381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Connettore 7 35"/>
          <p:cNvCxnSpPr>
            <a:stCxn id="7" idx="4"/>
          </p:cNvCxnSpPr>
          <p:nvPr/>
        </p:nvCxnSpPr>
        <p:spPr>
          <a:xfrm rot="5400000">
            <a:off x="6972338" y="3712970"/>
            <a:ext cx="882524" cy="375054"/>
          </a:xfrm>
          <a:prstGeom prst="curved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Connettore 7 37"/>
          <p:cNvCxnSpPr>
            <a:stCxn id="8" idx="4"/>
          </p:cNvCxnSpPr>
          <p:nvPr/>
        </p:nvCxnSpPr>
        <p:spPr>
          <a:xfrm rot="5400000">
            <a:off x="8073626" y="3184745"/>
            <a:ext cx="1038827" cy="1587806"/>
          </a:xfrm>
          <a:prstGeom prst="curved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Freccia in giù 41"/>
          <p:cNvSpPr/>
          <p:nvPr/>
        </p:nvSpPr>
        <p:spPr>
          <a:xfrm>
            <a:off x="5682685" y="5683170"/>
            <a:ext cx="826629" cy="943337"/>
          </a:xfrm>
          <a:prstGeom prst="down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44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Struttura </a:t>
            </a:r>
            <a:r>
              <a:rPr lang="it-IT" dirty="0" err="1" smtClean="0"/>
              <a:t>Admin</a:t>
            </a:r>
            <a:endParaRPr lang="it-IT" dirty="0"/>
          </a:p>
        </p:txBody>
      </p:sp>
      <p:sp>
        <p:nvSpPr>
          <p:cNvPr id="4" name="Ovale 3"/>
          <p:cNvSpPr/>
          <p:nvPr/>
        </p:nvSpPr>
        <p:spPr>
          <a:xfrm>
            <a:off x="736923" y="3287209"/>
            <a:ext cx="1541362" cy="8565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AddFilm</a:t>
            </a:r>
            <a:endParaRPr lang="it-IT" dirty="0"/>
          </a:p>
        </p:txBody>
      </p:sp>
      <p:sp>
        <p:nvSpPr>
          <p:cNvPr id="5" name="Ovale 4"/>
          <p:cNvSpPr/>
          <p:nvPr/>
        </p:nvSpPr>
        <p:spPr>
          <a:xfrm>
            <a:off x="2150232" y="2211891"/>
            <a:ext cx="1597306" cy="96778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AddHall</a:t>
            </a:r>
            <a:endParaRPr lang="it-IT" dirty="0"/>
          </a:p>
        </p:txBody>
      </p:sp>
      <p:sp>
        <p:nvSpPr>
          <p:cNvPr id="6" name="Ovale 5"/>
          <p:cNvSpPr/>
          <p:nvPr/>
        </p:nvSpPr>
        <p:spPr>
          <a:xfrm>
            <a:off x="3886377" y="1759166"/>
            <a:ext cx="1597305" cy="10056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Config</a:t>
            </a:r>
            <a:endParaRPr lang="it-IT" dirty="0"/>
          </a:p>
        </p:txBody>
      </p:sp>
      <p:sp>
        <p:nvSpPr>
          <p:cNvPr id="7" name="Ovale 6"/>
          <p:cNvSpPr/>
          <p:nvPr/>
        </p:nvSpPr>
        <p:spPr>
          <a:xfrm>
            <a:off x="5669812" y="1559326"/>
            <a:ext cx="2588133" cy="121309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AddProjection</a:t>
            </a:r>
            <a:endParaRPr lang="it-IT" dirty="0"/>
          </a:p>
        </p:txBody>
      </p:sp>
      <p:sp>
        <p:nvSpPr>
          <p:cNvPr id="8" name="Ovale 7"/>
          <p:cNvSpPr/>
          <p:nvPr/>
        </p:nvSpPr>
        <p:spPr>
          <a:xfrm>
            <a:off x="8622783" y="1963206"/>
            <a:ext cx="1770926" cy="13355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Remover</a:t>
            </a:r>
            <a:endParaRPr lang="it-IT" dirty="0"/>
          </a:p>
        </p:txBody>
      </p:sp>
      <p:sp>
        <p:nvSpPr>
          <p:cNvPr id="9" name="Ovale 8"/>
          <p:cNvSpPr/>
          <p:nvPr/>
        </p:nvSpPr>
        <p:spPr>
          <a:xfrm>
            <a:off x="9651437" y="3715472"/>
            <a:ext cx="1924065" cy="92147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ViewFilm</a:t>
            </a:r>
            <a:endParaRPr lang="it-IT" dirty="0"/>
          </a:p>
        </p:txBody>
      </p:sp>
      <p:sp>
        <p:nvSpPr>
          <p:cNvPr id="10" name="Rettangolo arrotondato 9"/>
          <p:cNvSpPr/>
          <p:nvPr/>
        </p:nvSpPr>
        <p:spPr>
          <a:xfrm>
            <a:off x="4208100" y="4398380"/>
            <a:ext cx="3775800" cy="1006997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Controller </a:t>
            </a:r>
            <a:r>
              <a:rPr lang="it-IT" dirty="0" err="1" smtClean="0"/>
              <a:t>Admin</a:t>
            </a:r>
            <a:endParaRPr lang="it-IT" dirty="0"/>
          </a:p>
        </p:txBody>
      </p:sp>
      <p:cxnSp>
        <p:nvCxnSpPr>
          <p:cNvPr id="23" name="Connettore 7 22"/>
          <p:cNvCxnSpPr>
            <a:stCxn id="7" idx="4"/>
          </p:cNvCxnSpPr>
          <p:nvPr/>
        </p:nvCxnSpPr>
        <p:spPr>
          <a:xfrm rot="16200000" flipH="1">
            <a:off x="6156683" y="3579618"/>
            <a:ext cx="1729581" cy="115188"/>
          </a:xfrm>
          <a:prstGeom prst="curvedConnector3">
            <a:avLst>
              <a:gd name="adj1" fmla="val 45316"/>
            </a:avLst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ttore 7 24"/>
          <p:cNvCxnSpPr>
            <a:stCxn id="4" idx="5"/>
            <a:endCxn id="10" idx="1"/>
          </p:cNvCxnSpPr>
          <p:nvPr/>
        </p:nvCxnSpPr>
        <p:spPr>
          <a:xfrm rot="16200000" flipH="1">
            <a:off x="2688540" y="3382319"/>
            <a:ext cx="883578" cy="2155542"/>
          </a:xfrm>
          <a:prstGeom prst="curvedConnector2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7 26"/>
          <p:cNvCxnSpPr>
            <a:stCxn id="5" idx="5"/>
          </p:cNvCxnSpPr>
          <p:nvPr/>
        </p:nvCxnSpPr>
        <p:spPr>
          <a:xfrm rot="16200000" flipH="1">
            <a:off x="3494026" y="3057538"/>
            <a:ext cx="1347741" cy="1308556"/>
          </a:xfrm>
          <a:prstGeom prst="curvedConnector3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ttore 7 28"/>
          <p:cNvCxnSpPr>
            <a:stCxn id="6" idx="4"/>
          </p:cNvCxnSpPr>
          <p:nvPr/>
        </p:nvCxnSpPr>
        <p:spPr>
          <a:xfrm rot="16200000" flipH="1">
            <a:off x="4498182" y="2951712"/>
            <a:ext cx="1646212" cy="1272516"/>
          </a:xfrm>
          <a:prstGeom prst="curvedConnector3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7 30"/>
          <p:cNvCxnSpPr/>
          <p:nvPr/>
        </p:nvCxnSpPr>
        <p:spPr>
          <a:xfrm rot="10800000" flipV="1">
            <a:off x="7983901" y="3298783"/>
            <a:ext cx="1343807" cy="1203220"/>
          </a:xfrm>
          <a:prstGeom prst="curvedConnector3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ttore 7 34"/>
          <p:cNvCxnSpPr>
            <a:stCxn id="9" idx="3"/>
            <a:endCxn id="10" idx="3"/>
          </p:cNvCxnSpPr>
          <p:nvPr/>
        </p:nvCxnSpPr>
        <p:spPr>
          <a:xfrm rot="5400000">
            <a:off x="8758618" y="3727286"/>
            <a:ext cx="399875" cy="1949310"/>
          </a:xfrm>
          <a:prstGeom prst="curvedConnector2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Freccia in giù 48"/>
          <p:cNvSpPr/>
          <p:nvPr/>
        </p:nvSpPr>
        <p:spPr>
          <a:xfrm>
            <a:off x="5589663" y="5510673"/>
            <a:ext cx="1012673" cy="1214224"/>
          </a:xfrm>
          <a:prstGeom prst="down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/>
          <p:cNvSpPr/>
          <p:nvPr/>
        </p:nvSpPr>
        <p:spPr>
          <a:xfrm>
            <a:off x="449399" y="4788082"/>
            <a:ext cx="1828886" cy="7310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Income</a:t>
            </a:r>
            <a:r>
              <a:rPr lang="it-IT" dirty="0"/>
              <a:t> </a:t>
            </a:r>
            <a:r>
              <a:rPr lang="it-IT" dirty="0" err="1"/>
              <a:t>analysis</a:t>
            </a:r>
            <a:endParaRPr lang="it-IT" dirty="0"/>
          </a:p>
        </p:txBody>
      </p:sp>
      <p:cxnSp>
        <p:nvCxnSpPr>
          <p:cNvPr id="12" name="Connettore 7 11"/>
          <p:cNvCxnSpPr>
            <a:stCxn id="3" idx="6"/>
          </p:cNvCxnSpPr>
          <p:nvPr/>
        </p:nvCxnSpPr>
        <p:spPr>
          <a:xfrm>
            <a:off x="2278285" y="5153628"/>
            <a:ext cx="1929814" cy="212415"/>
          </a:xfrm>
          <a:prstGeom prst="curvedConnector3">
            <a:avLst>
              <a:gd name="adj1" fmla="val 37931"/>
            </a:avLst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50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Casi D’uso</a:t>
            </a:r>
            <a:endParaRPr lang="it-IT" dirty="0"/>
          </a:p>
        </p:txBody>
      </p:sp>
      <p:sp>
        <p:nvSpPr>
          <p:cNvPr id="6" name="Rettangolo arrotondato 5"/>
          <p:cNvSpPr/>
          <p:nvPr/>
        </p:nvSpPr>
        <p:spPr>
          <a:xfrm>
            <a:off x="3647231" y="1180618"/>
            <a:ext cx="4605518" cy="5470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arrotondato 7"/>
          <p:cNvSpPr/>
          <p:nvPr/>
        </p:nvSpPr>
        <p:spPr>
          <a:xfrm>
            <a:off x="5058738" y="1691203"/>
            <a:ext cx="1782501" cy="388909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36" y="1135621"/>
            <a:ext cx="4136503" cy="5515337"/>
          </a:xfrm>
          <a:prstGeom prst="rect">
            <a:avLst/>
          </a:prstGeom>
        </p:spPr>
      </p:pic>
      <p:cxnSp>
        <p:nvCxnSpPr>
          <p:cNvPr id="10" name="Connettore 2 9"/>
          <p:cNvCxnSpPr/>
          <p:nvPr/>
        </p:nvCxnSpPr>
        <p:spPr>
          <a:xfrm>
            <a:off x="4641448" y="2604304"/>
            <a:ext cx="752355" cy="4398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78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Come Funziona il Pagamento?</a:t>
            </a:r>
            <a:endParaRPr lang="it-IT" dirty="0"/>
          </a:p>
        </p:txBody>
      </p:sp>
      <p:sp>
        <p:nvSpPr>
          <p:cNvPr id="4" name="Rettangolo arrotondato 3"/>
          <p:cNvSpPr/>
          <p:nvPr/>
        </p:nvSpPr>
        <p:spPr>
          <a:xfrm>
            <a:off x="844952" y="3368880"/>
            <a:ext cx="2083443" cy="7857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Programma</a:t>
            </a:r>
            <a:endParaRPr lang="it-IT" dirty="0"/>
          </a:p>
        </p:txBody>
      </p:sp>
      <p:sp>
        <p:nvSpPr>
          <p:cNvPr id="5" name="Rettangolo arrotondato 4"/>
          <p:cNvSpPr/>
          <p:nvPr/>
        </p:nvSpPr>
        <p:spPr>
          <a:xfrm>
            <a:off x="4409955" y="3356656"/>
            <a:ext cx="2407534" cy="81022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Email Del Cliente</a:t>
            </a:r>
            <a:endParaRPr lang="it-IT" dirty="0"/>
          </a:p>
        </p:txBody>
      </p:sp>
      <p:sp>
        <p:nvSpPr>
          <p:cNvPr id="6" name="Rettangolo arrotondato 5"/>
          <p:cNvSpPr/>
          <p:nvPr/>
        </p:nvSpPr>
        <p:spPr>
          <a:xfrm>
            <a:off x="8299049" y="3368231"/>
            <a:ext cx="2639028" cy="7870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Server </a:t>
            </a:r>
            <a:r>
              <a:rPr lang="it-IT" dirty="0" err="1" smtClean="0"/>
              <a:t>PayPal</a:t>
            </a:r>
            <a:endParaRPr lang="it-IT" dirty="0"/>
          </a:p>
        </p:txBody>
      </p:sp>
      <p:cxnSp>
        <p:nvCxnSpPr>
          <p:cNvPr id="11" name="Connettore 7 10"/>
          <p:cNvCxnSpPr>
            <a:stCxn id="4" idx="0"/>
            <a:endCxn id="5" idx="0"/>
          </p:cNvCxnSpPr>
          <p:nvPr/>
        </p:nvCxnSpPr>
        <p:spPr>
          <a:xfrm rot="5400000" flipH="1" flipV="1">
            <a:off x="3744086" y="1499244"/>
            <a:ext cx="12224" cy="3727048"/>
          </a:xfrm>
          <a:prstGeom prst="curvedConnector3">
            <a:avLst>
              <a:gd name="adj1" fmla="val 821951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2373035" y="1582323"/>
            <a:ext cx="2589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smtClean="0"/>
              <a:t>1</a:t>
            </a:r>
          </a:p>
          <a:p>
            <a:pPr algn="ctr"/>
            <a:r>
              <a:rPr lang="it-IT" sz="1600" dirty="0" smtClean="0"/>
              <a:t>Invio della richiesta </a:t>
            </a:r>
          </a:p>
          <a:p>
            <a:pPr algn="ctr"/>
            <a:r>
              <a:rPr lang="it-IT" sz="1600" dirty="0" smtClean="0"/>
              <a:t>di pagamento via email</a:t>
            </a:r>
            <a:endParaRPr lang="it-IT" sz="1600" dirty="0"/>
          </a:p>
        </p:txBody>
      </p:sp>
      <p:cxnSp>
        <p:nvCxnSpPr>
          <p:cNvPr id="15" name="Connettore 7 14"/>
          <p:cNvCxnSpPr>
            <a:stCxn id="5" idx="0"/>
            <a:endCxn id="6" idx="0"/>
          </p:cNvCxnSpPr>
          <p:nvPr/>
        </p:nvCxnSpPr>
        <p:spPr>
          <a:xfrm rot="16200000" flipH="1">
            <a:off x="7610354" y="1360023"/>
            <a:ext cx="11575" cy="4004841"/>
          </a:xfrm>
          <a:prstGeom prst="curvedConnector3">
            <a:avLst>
              <a:gd name="adj1" fmla="val -7774782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6689129" y="1547282"/>
            <a:ext cx="23567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smtClean="0"/>
              <a:t>2</a:t>
            </a:r>
          </a:p>
          <a:p>
            <a:pPr algn="ctr"/>
            <a:r>
              <a:rPr lang="it-IT" sz="1600" dirty="0" smtClean="0"/>
              <a:t>Pagamento sul sito di </a:t>
            </a:r>
            <a:br>
              <a:rPr lang="it-IT" sz="1600" dirty="0" smtClean="0"/>
            </a:br>
            <a:r>
              <a:rPr lang="it-IT" sz="1600" dirty="0" err="1" smtClean="0"/>
              <a:t>PayPal</a:t>
            </a:r>
            <a:endParaRPr lang="it-IT" sz="1600" dirty="0"/>
          </a:p>
        </p:txBody>
      </p:sp>
      <p:cxnSp>
        <p:nvCxnSpPr>
          <p:cNvPr id="19" name="Connettore 7 18"/>
          <p:cNvCxnSpPr>
            <a:stCxn id="6" idx="2"/>
            <a:endCxn id="4" idx="2"/>
          </p:cNvCxnSpPr>
          <p:nvPr/>
        </p:nvCxnSpPr>
        <p:spPr>
          <a:xfrm rot="5400000" flipH="1">
            <a:off x="5752294" y="289041"/>
            <a:ext cx="650" cy="7731889"/>
          </a:xfrm>
          <a:prstGeom prst="curvedConnector3">
            <a:avLst>
              <a:gd name="adj1" fmla="val -28981276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3391382" y="6041983"/>
            <a:ext cx="4852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smtClean="0"/>
              <a:t>3</a:t>
            </a:r>
          </a:p>
          <a:p>
            <a:pPr algn="ctr"/>
            <a:r>
              <a:rPr lang="it-IT" sz="1600" dirty="0" smtClean="0"/>
              <a:t>I server di </a:t>
            </a:r>
            <a:r>
              <a:rPr lang="it-IT" sz="1600" dirty="0" err="1" smtClean="0"/>
              <a:t>PayPal</a:t>
            </a:r>
            <a:r>
              <a:rPr lang="it-IT" sz="1600" dirty="0" smtClean="0"/>
              <a:t> mi avvertono del pagamento</a:t>
            </a:r>
            <a:endParaRPr lang="it-IT" sz="1600" dirty="0"/>
          </a:p>
        </p:txBody>
      </p:sp>
      <p:cxnSp>
        <p:nvCxnSpPr>
          <p:cNvPr id="24" name="Connettore 7 23"/>
          <p:cNvCxnSpPr>
            <a:stCxn id="4" idx="2"/>
            <a:endCxn id="5" idx="2"/>
          </p:cNvCxnSpPr>
          <p:nvPr/>
        </p:nvCxnSpPr>
        <p:spPr>
          <a:xfrm rot="16200000" flipH="1">
            <a:off x="3744086" y="2297248"/>
            <a:ext cx="12224" cy="3727048"/>
          </a:xfrm>
          <a:prstGeom prst="curvedConnector3">
            <a:avLst>
              <a:gd name="adj1" fmla="val 500011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/>
          <p:cNvSpPr txBox="1"/>
          <p:nvPr/>
        </p:nvSpPr>
        <p:spPr>
          <a:xfrm>
            <a:off x="2928395" y="4817832"/>
            <a:ext cx="2605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smtClean="0"/>
              <a:t>4</a:t>
            </a:r>
          </a:p>
          <a:p>
            <a:pPr algn="ctr"/>
            <a:r>
              <a:rPr lang="it-IT" sz="1600" dirty="0" smtClean="0"/>
              <a:t>Invio il biglietto via email</a:t>
            </a:r>
            <a:endParaRPr lang="it-IT" sz="16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t="-17485" r="-1"/>
          <a:stretch/>
        </p:blipFill>
        <p:spPr>
          <a:xfrm>
            <a:off x="9635706" y="3597215"/>
            <a:ext cx="887568" cy="286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23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UML</a:t>
            </a:r>
            <a:endParaRPr lang="it-IT" dirty="0"/>
          </a:p>
        </p:txBody>
      </p:sp>
      <p:sp>
        <p:nvSpPr>
          <p:cNvPr id="5" name="Rettangolo arrotondato 4"/>
          <p:cNvSpPr/>
          <p:nvPr/>
        </p:nvSpPr>
        <p:spPr>
          <a:xfrm>
            <a:off x="2449902" y="60386"/>
            <a:ext cx="6573328" cy="6521570"/>
          </a:xfrm>
          <a:prstGeom prst="roundRect">
            <a:avLst/>
          </a:prstGeom>
          <a:solidFill>
            <a:schemeClr val="tx1"/>
          </a:solidFill>
          <a:effectLst>
            <a:reflection blurRad="6350" stA="50000" endA="300" endPos="385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419" y="293299"/>
            <a:ext cx="6464293" cy="6464293"/>
          </a:xfrm>
        </p:spPr>
      </p:pic>
    </p:spTree>
    <p:extLst>
      <p:ext uri="{BB962C8B-B14F-4D97-AF65-F5344CB8AC3E}">
        <p14:creationId xmlns:p14="http://schemas.microsoft.com/office/powerpoint/2010/main" val="426215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UML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6" y="1011678"/>
            <a:ext cx="6621826" cy="6621826"/>
          </a:xfrm>
          <a:prstGeom prst="rect">
            <a:avLst/>
          </a:prstGeom>
          <a:effectLst/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352" y="1338178"/>
            <a:ext cx="5344056" cy="534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20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Schema ER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35"/>
          <a:stretch/>
        </p:blipFill>
        <p:spPr>
          <a:xfrm>
            <a:off x="2017470" y="1458410"/>
            <a:ext cx="8157061" cy="46530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5661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196</TotalTime>
  <Words>86</Words>
  <Application>Microsoft Office PowerPoint</Application>
  <PresentationFormat>Widescreen</PresentationFormat>
  <Paragraphs>38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Ione</vt:lpstr>
      <vt:lpstr>Presentazione standard di PowerPoint</vt:lpstr>
      <vt:lpstr>Struttura Client</vt:lpstr>
      <vt:lpstr>Struttura Admin</vt:lpstr>
      <vt:lpstr>Casi D’uso</vt:lpstr>
      <vt:lpstr>Come Funziona il Pagamento?</vt:lpstr>
      <vt:lpstr>UML</vt:lpstr>
      <vt:lpstr>UML</vt:lpstr>
      <vt:lpstr>Schema 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F</dc:title>
  <dc:creator>Yoga</dc:creator>
  <cp:lastModifiedBy>Yoga</cp:lastModifiedBy>
  <cp:revision>15</cp:revision>
  <dcterms:created xsi:type="dcterms:W3CDTF">2016-07-27T16:11:17Z</dcterms:created>
  <dcterms:modified xsi:type="dcterms:W3CDTF">2016-07-27T20:05:08Z</dcterms:modified>
</cp:coreProperties>
</file>